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3" r:id="rId6"/>
    <p:sldId id="260" r:id="rId7"/>
    <p:sldId id="261" r:id="rId8"/>
    <p:sldId id="264" r:id="rId9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p>
            <a:r>
              <a:rPr lang="" altLang="en-US"/>
              <a:t>Final Porject</a:t>
            </a:r>
            <a:endParaRPr lang="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" altLang="en-US"/>
              <a:t>Checkpoint 1</a:t>
            </a:r>
            <a:endParaRPr lang="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Spherical Harmonics 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“Special functions defined on the surface of a sphere”</a:t>
            </a:r>
            <a:endParaRPr lang="" altLang="en-US"/>
          </a:p>
          <a:p>
            <a:endParaRPr lang="" altLang="en-US"/>
          </a:p>
          <a:p>
            <a:r>
              <a:rPr lang="" altLang="en-US"/>
              <a:t>Form a complete set of orthogonal functions (orthonormal basis)</a:t>
            </a:r>
            <a:endParaRPr lang="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5095" y="989965"/>
            <a:ext cx="6892925" cy="4878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Equations-1D Legendre Polynominals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927225"/>
            <a:ext cx="3657600" cy="588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65" y="2923540"/>
            <a:ext cx="291592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4087495"/>
            <a:ext cx="4547235" cy="53213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805170" y="1861185"/>
            <a:ext cx="1241425" cy="720090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122795" y="2736215"/>
            <a:ext cx="1241425" cy="720090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440420" y="3502025"/>
            <a:ext cx="1226820" cy="662305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580245" y="4224655"/>
            <a:ext cx="1226820" cy="662305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747385" y="2736215"/>
            <a:ext cx="1241425" cy="72009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122795" y="3502025"/>
            <a:ext cx="1241425" cy="72009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338820" y="4224655"/>
            <a:ext cx="1241425" cy="72009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Equations-2D</a:t>
            </a:r>
            <a:endParaRPr lang="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1821815"/>
            <a:ext cx="9968230" cy="42100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9730"/>
            <a:ext cx="10515600" cy="1325563"/>
          </a:xfrm>
        </p:spPr>
        <p:txBody>
          <a:bodyPr/>
          <a:p>
            <a:r>
              <a:rPr lang="" altLang="en-US"/>
              <a:t>Implementations (CPU)</a:t>
            </a:r>
            <a:endParaRPr lang="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419225"/>
            <a:ext cx="8050530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Uniform samples from sphere</a:t>
            </a:r>
            <a:endParaRPr lang="" altLang="en-US"/>
          </a:p>
        </p:txBody>
      </p:sp>
      <p:pic>
        <p:nvPicPr>
          <p:cNvPr id="5" name="Picture 4" descr="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1510" y="1691005"/>
            <a:ext cx="7717155" cy="43421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8365" y="535940"/>
            <a:ext cx="3381375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2153285"/>
            <a:ext cx="4341495" cy="3144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SH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930" y="1796415"/>
            <a:ext cx="4759325" cy="298005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 descr="o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691005"/>
            <a:ext cx="6916420" cy="3890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WPS Presentation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Droid Sans Fallback</vt:lpstr>
      <vt:lpstr>Times New Roman</vt:lpstr>
      <vt:lpstr>Office Theme</vt:lpstr>
      <vt:lpstr>PowerPoint 演示文稿</vt:lpstr>
      <vt:lpstr>PowerPoint 演示文稿</vt:lpstr>
      <vt:lpstr>PowerPoint 演示文稿</vt:lpstr>
      <vt:lpstr>Definitions</vt:lpstr>
      <vt:lpstr>PowerPoint 演示文稿</vt:lpstr>
      <vt:lpstr>Definitions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Porject</dc:title>
  <dc:creator>ysheng</dc:creator>
  <cp:lastModifiedBy>ysheng</cp:lastModifiedBy>
  <cp:revision>4</cp:revision>
  <dcterms:created xsi:type="dcterms:W3CDTF">2020-10-19T23:21:51Z</dcterms:created>
  <dcterms:modified xsi:type="dcterms:W3CDTF">2020-10-19T23:21:51Z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